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4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9950A-A01E-4327-B931-9D2BFB26C1A1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E5407-D5D6-44EA-A7E6-B442F6C0CF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029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9950A-A01E-4327-B931-9D2BFB26C1A1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E5407-D5D6-44EA-A7E6-B442F6C0CF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04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9950A-A01E-4327-B931-9D2BFB26C1A1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E5407-D5D6-44EA-A7E6-B442F6C0CF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900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9950A-A01E-4327-B931-9D2BFB26C1A1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E5407-D5D6-44EA-A7E6-B442F6C0CF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270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9950A-A01E-4327-B931-9D2BFB26C1A1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E5407-D5D6-44EA-A7E6-B442F6C0CF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649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9950A-A01E-4327-B931-9D2BFB26C1A1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E5407-D5D6-44EA-A7E6-B442F6C0CF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216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9950A-A01E-4327-B931-9D2BFB26C1A1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E5407-D5D6-44EA-A7E6-B442F6C0CF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202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9950A-A01E-4327-B931-9D2BFB26C1A1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E5407-D5D6-44EA-A7E6-B442F6C0CF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452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9950A-A01E-4327-B931-9D2BFB26C1A1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E5407-D5D6-44EA-A7E6-B442F6C0CF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019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9950A-A01E-4327-B931-9D2BFB26C1A1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E5407-D5D6-44EA-A7E6-B442F6C0CF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463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9950A-A01E-4327-B931-9D2BFB26C1A1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E5407-D5D6-44EA-A7E6-B442F6C0CF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789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9950A-A01E-4327-B931-9D2BFB26C1A1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E5407-D5D6-44EA-A7E6-B442F6C0CF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420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558088" y="1"/>
            <a:ext cx="1585912" cy="585788"/>
          </a:xfrm>
        </p:spPr>
        <p:txBody>
          <a:bodyPr>
            <a:no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Март 2022г.</a:t>
            </a:r>
          </a:p>
        </p:txBody>
      </p:sp>
    </p:spTree>
    <p:extLst>
      <p:ext uri="{BB962C8B-B14F-4D97-AF65-F5344CB8AC3E}">
        <p14:creationId xmlns:p14="http://schemas.microsoft.com/office/powerpoint/2010/main" val="4147861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6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6"/>
          <a:stretch/>
        </p:blipFill>
        <p:spPr>
          <a:xfrm>
            <a:off x="6043612" y="489748"/>
            <a:ext cx="2517755" cy="2840271"/>
          </a:xfrm>
          <a:prstGeom prst="rect">
            <a:avLst/>
          </a:prstGeom>
          <a:ln w="38100" cap="sq">
            <a:solidFill>
              <a:srgbClr val="FF99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2"/>
          <a:stretch/>
        </p:blipFill>
        <p:spPr>
          <a:xfrm>
            <a:off x="1728208" y="2210521"/>
            <a:ext cx="2807252" cy="3247303"/>
          </a:xfrm>
          <a:prstGeom prst="rect">
            <a:avLst/>
          </a:prstGeom>
          <a:ln w="38100" cap="sq">
            <a:solidFill>
              <a:srgbClr val="FF99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0" t="27525" r="15440"/>
          <a:stretch/>
        </p:blipFill>
        <p:spPr>
          <a:xfrm>
            <a:off x="5043445" y="3643911"/>
            <a:ext cx="2440443" cy="2905689"/>
          </a:xfrm>
          <a:prstGeom prst="rect">
            <a:avLst/>
          </a:prstGeom>
          <a:ln w="38100" cap="sq">
            <a:solidFill>
              <a:srgbClr val="FF99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585913" y="471916"/>
            <a:ext cx="4300538" cy="14379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Драматизация «Сказка про храброго зайца-длинные уши, косые глаза и короткий хвост» Д.Н. Мамин - Сибиряк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41146" y="5723127"/>
            <a:ext cx="3381375" cy="8264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 3 (6-7 лет)</a:t>
            </a:r>
          </a:p>
        </p:txBody>
      </p:sp>
    </p:spTree>
    <p:extLst>
      <p:ext uri="{BB962C8B-B14F-4D97-AF65-F5344CB8AC3E}">
        <p14:creationId xmlns:p14="http://schemas.microsoft.com/office/powerpoint/2010/main" val="1756599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248" y="1095618"/>
            <a:ext cx="2688431" cy="3584575"/>
          </a:xfrm>
          <a:prstGeom prst="rect">
            <a:avLst/>
          </a:prstGeom>
          <a:ln>
            <a:solidFill>
              <a:srgbClr val="FF9933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056" y="542504"/>
            <a:ext cx="3562351" cy="2671763"/>
          </a:xfrm>
          <a:prstGeom prst="rect">
            <a:avLst/>
          </a:prstGeom>
          <a:ln w="38100" cap="sq">
            <a:solidFill>
              <a:srgbClr val="FF99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442" y="3549054"/>
            <a:ext cx="3595688" cy="2696766"/>
          </a:xfrm>
          <a:prstGeom prst="rect">
            <a:avLst/>
          </a:prstGeom>
          <a:ln w="38100" cap="sq">
            <a:solidFill>
              <a:srgbClr val="FF99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085850" y="4648992"/>
            <a:ext cx="4300538" cy="14379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50181" y="4778200"/>
            <a:ext cx="3571875" cy="16435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иллюстраций и создание книги к сказке Мамина-Сибиряка «Про храброго Зайца – длинные уши, косые глаза, короткий хвост»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450181" y="344135"/>
            <a:ext cx="3121819" cy="8264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 9 (5-6 лет)</a:t>
            </a:r>
          </a:p>
        </p:txBody>
      </p:sp>
    </p:spTree>
    <p:extLst>
      <p:ext uri="{BB962C8B-B14F-4D97-AF65-F5344CB8AC3E}">
        <p14:creationId xmlns:p14="http://schemas.microsoft.com/office/powerpoint/2010/main" val="3429847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666" y="526415"/>
            <a:ext cx="3179240" cy="4245610"/>
          </a:xfrm>
          <a:prstGeom prst="rect">
            <a:avLst/>
          </a:prstGeom>
          <a:ln w="38100" cap="sq">
            <a:solidFill>
              <a:srgbClr val="FF99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C:\Users\Home\Desktop\b4f350f9-caf0-4e79-a097-6ce043c118a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356" y="1628776"/>
            <a:ext cx="3208193" cy="4417060"/>
          </a:xfrm>
          <a:prstGeom prst="rect">
            <a:avLst/>
          </a:prstGeom>
          <a:ln w="38100" cap="sq">
            <a:solidFill>
              <a:srgbClr val="FF99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5423543" y="526415"/>
            <a:ext cx="3121819" cy="8264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 7 (6-7 лет)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450181" y="4778200"/>
            <a:ext cx="3571875" cy="16435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«Книжный выходной»  -  Семейное чтение «Читаем все волшебника Урала»</a:t>
            </a:r>
          </a:p>
        </p:txBody>
      </p:sp>
    </p:spTree>
    <p:extLst>
      <p:ext uri="{BB962C8B-B14F-4D97-AF65-F5344CB8AC3E}">
        <p14:creationId xmlns:p14="http://schemas.microsoft.com/office/powerpoint/2010/main" val="3494616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1" r="14852"/>
          <a:stretch/>
        </p:blipFill>
        <p:spPr>
          <a:xfrm>
            <a:off x="4907756" y="544339"/>
            <a:ext cx="3780154" cy="2717158"/>
          </a:xfrm>
          <a:prstGeom prst="rect">
            <a:avLst/>
          </a:prstGeom>
          <a:ln w="38100" cap="sq">
            <a:solidFill>
              <a:srgbClr val="FF99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834" y="3429000"/>
            <a:ext cx="3970006" cy="2979367"/>
          </a:xfrm>
          <a:prstGeom prst="rect">
            <a:avLst/>
          </a:prstGeom>
          <a:ln w="38100" cap="sq">
            <a:solidFill>
              <a:srgbClr val="FF99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335881" y="734838"/>
            <a:ext cx="3571875" cy="16435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- пособие в форме игрового макета по сказке «Серая Шейка» </a:t>
            </a:r>
          </a:p>
          <a:p>
            <a:pPr algn="ctr"/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 Мамина- Сибиряка.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597842" y="4505447"/>
            <a:ext cx="3250407" cy="8264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 10 (6-7 лет)</a:t>
            </a:r>
          </a:p>
        </p:txBody>
      </p:sp>
    </p:spTree>
    <p:extLst>
      <p:ext uri="{BB962C8B-B14F-4D97-AF65-F5344CB8AC3E}">
        <p14:creationId xmlns:p14="http://schemas.microsoft.com/office/powerpoint/2010/main" val="3470307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25" y="528637"/>
            <a:ext cx="3294546" cy="4443413"/>
          </a:xfrm>
          <a:prstGeom prst="rect">
            <a:avLst/>
          </a:prstGeom>
          <a:ln w="38100" cap="sq">
            <a:solidFill>
              <a:srgbClr val="FF99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88" y="2240281"/>
            <a:ext cx="3056274" cy="4122051"/>
          </a:xfrm>
          <a:prstGeom prst="rect">
            <a:avLst/>
          </a:prstGeom>
          <a:ln w="38100" cap="sq">
            <a:solidFill>
              <a:srgbClr val="FF99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685925" y="5230460"/>
            <a:ext cx="3121819" cy="8264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 6 (5-6 лет)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128587" y="528637"/>
            <a:ext cx="3571875" cy="16435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мультфильма по произведению Д.Н. Мамина-Сибиряка «Серая шейка»</a:t>
            </a:r>
          </a:p>
        </p:txBody>
      </p:sp>
    </p:spTree>
    <p:extLst>
      <p:ext uri="{BB962C8B-B14F-4D97-AF65-F5344CB8AC3E}">
        <p14:creationId xmlns:p14="http://schemas.microsoft.com/office/powerpoint/2010/main" val="617410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528636"/>
            <a:ext cx="3471862" cy="2603897"/>
          </a:xfrm>
          <a:prstGeom prst="rect">
            <a:avLst/>
          </a:prstGeom>
          <a:ln w="38100" cap="sq">
            <a:solidFill>
              <a:srgbClr val="FF99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04" y="1325164"/>
            <a:ext cx="2711053" cy="3614737"/>
          </a:xfrm>
          <a:prstGeom prst="rect">
            <a:avLst/>
          </a:prstGeom>
          <a:ln w="38100" cap="sq">
            <a:solidFill>
              <a:srgbClr val="FF99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421" y="3637952"/>
            <a:ext cx="3471862" cy="2603897"/>
          </a:xfrm>
          <a:prstGeom prst="rect">
            <a:avLst/>
          </a:prstGeom>
          <a:ln w="38100" cap="sq">
            <a:solidFill>
              <a:srgbClr val="FF99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5547119" y="331291"/>
            <a:ext cx="3121819" cy="8264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 8 (6-7 лет)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412283" y="4700755"/>
            <a:ext cx="3571875" cy="164354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по произведению Д.Н. Мамина-Сибиряка «Серая шейка»</a:t>
            </a:r>
          </a:p>
        </p:txBody>
      </p:sp>
    </p:spTree>
    <p:extLst>
      <p:ext uri="{BB962C8B-B14F-4D97-AF65-F5344CB8AC3E}">
        <p14:creationId xmlns:p14="http://schemas.microsoft.com/office/powerpoint/2010/main" val="1109845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193</TotalTime>
  <Words>145</Words>
  <Application>Microsoft Office PowerPoint</Application>
  <PresentationFormat>Экран (4:3)</PresentationFormat>
  <Paragraphs>14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Тема Office</vt:lpstr>
      <vt:lpstr>Март 2022г.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Март 2022г.</dc:title>
  <dc:creator>home</dc:creator>
  <cp:lastModifiedBy>Elena Khromova</cp:lastModifiedBy>
  <cp:revision>12</cp:revision>
  <dcterms:created xsi:type="dcterms:W3CDTF">2022-03-18T08:38:06Z</dcterms:created>
  <dcterms:modified xsi:type="dcterms:W3CDTF">2022-03-25T05:03:07Z</dcterms:modified>
</cp:coreProperties>
</file>